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0"/>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793" r:id="rId62"/>
    <p:sldId id="775" r:id="rId63"/>
    <p:sldId id="777" r:id="rId64"/>
    <p:sldId id="778" r:id="rId65"/>
    <p:sldId id="779" r:id="rId66"/>
    <p:sldId id="780" r:id="rId67"/>
    <p:sldId id="781" r:id="rId68"/>
    <p:sldId id="782" r:id="rId69"/>
    <p:sldId id="783" r:id="rId70"/>
    <p:sldId id="788" r:id="rId71"/>
    <p:sldId id="789" r:id="rId72"/>
    <p:sldId id="790" r:id="rId73"/>
    <p:sldId id="807" r:id="rId74"/>
    <p:sldId id="840" r:id="rId75"/>
    <p:sldId id="847" r:id="rId76"/>
    <p:sldId id="808" r:id="rId77"/>
    <p:sldId id="841" r:id="rId78"/>
    <p:sldId id="842" r:id="rId79"/>
    <p:sldId id="843" r:id="rId80"/>
    <p:sldId id="810" r:id="rId81"/>
    <p:sldId id="848" r:id="rId82"/>
    <p:sldId id="809" r:id="rId83"/>
    <p:sldId id="844" r:id="rId84"/>
    <p:sldId id="845" r:id="rId85"/>
    <p:sldId id="846" r:id="rId86"/>
    <p:sldId id="811" r:id="rId87"/>
    <p:sldId id="836" r:id="rId88"/>
    <p:sldId id="835" r:id="rId89"/>
    <p:sldId id="812" r:id="rId90"/>
    <p:sldId id="828" r:id="rId91"/>
    <p:sldId id="826" r:id="rId92"/>
    <p:sldId id="880" r:id="rId93"/>
    <p:sldId id="881" r:id="rId94"/>
    <p:sldId id="882" r:id="rId95"/>
    <p:sldId id="883" r:id="rId96"/>
    <p:sldId id="884" r:id="rId97"/>
    <p:sldId id="886" r:id="rId98"/>
    <p:sldId id="887" r:id="rId99"/>
    <p:sldId id="792" r:id="rId100"/>
    <p:sldId id="623" r:id="rId101"/>
    <p:sldId id="773" r:id="rId102"/>
    <p:sldId id="501" r:id="rId103"/>
    <p:sldId id="662" r:id="rId104"/>
    <p:sldId id="692" r:id="rId105"/>
    <p:sldId id="679" r:id="rId106"/>
    <p:sldId id="555" r:id="rId107"/>
    <p:sldId id="567" r:id="rId108"/>
    <p:sldId id="821" r:id="rId109"/>
    <p:sldId id="686" r:id="rId110"/>
    <p:sldId id="687" r:id="rId111"/>
    <p:sldId id="688" r:id="rId112"/>
    <p:sldId id="689" r:id="rId113"/>
    <p:sldId id="690" r:id="rId114"/>
    <p:sldId id="865" r:id="rId115"/>
    <p:sldId id="822" r:id="rId116"/>
    <p:sldId id="823" r:id="rId117"/>
    <p:sldId id="693" r:id="rId118"/>
    <p:sldId id="587" r:id="rId119"/>
    <p:sldId id="874" r:id="rId120"/>
    <p:sldId id="589" r:id="rId121"/>
    <p:sldId id="875" r:id="rId122"/>
    <p:sldId id="600" r:id="rId123"/>
    <p:sldId id="681" r:id="rId124"/>
    <p:sldId id="663" r:id="rId125"/>
    <p:sldId id="682" r:id="rId126"/>
    <p:sldId id="683" r:id="rId127"/>
    <p:sldId id="591" r:id="rId128"/>
    <p:sldId id="684" r:id="rId129"/>
    <p:sldId id="685" r:id="rId130"/>
    <p:sldId id="869" r:id="rId131"/>
    <p:sldId id="871" r:id="rId132"/>
    <p:sldId id="870" r:id="rId133"/>
    <p:sldId id="872" r:id="rId134"/>
    <p:sldId id="878" r:id="rId135"/>
    <p:sldId id="867" r:id="rId136"/>
    <p:sldId id="877" r:id="rId137"/>
    <p:sldId id="664" r:id="rId138"/>
    <p:sldId id="665" r:id="rId139"/>
    <p:sldId id="818" r:id="rId140"/>
    <p:sldId id="819" r:id="rId141"/>
    <p:sldId id="666" r:id="rId142"/>
    <p:sldId id="668" r:id="rId143"/>
    <p:sldId id="599" r:id="rId144"/>
    <p:sldId id="630" r:id="rId145"/>
    <p:sldId id="824" r:id="rId146"/>
    <p:sldId id="701" r:id="rId147"/>
    <p:sldId id="834" r:id="rId148"/>
    <p:sldId id="674" r:id="rId1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81"/>
            <p14:sldId id="882"/>
            <p14:sldId id="883"/>
            <p14:sldId id="884"/>
            <p14:sldId id="886"/>
            <p14:sldId id="887"/>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66" autoAdjust="0"/>
  </p:normalViewPr>
  <p:slideViewPr>
    <p:cSldViewPr snapToGrid="0" showGuides="1">
      <p:cViewPr varScale="1">
        <p:scale>
          <a:sx n="121" d="100"/>
          <a:sy n="121" d="100"/>
        </p:scale>
        <p:origin x="192" y="3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87</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96</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100</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134</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138</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140</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5.png"/><Relationship Id="rId21" Type="http://schemas.openxmlformats.org/officeDocument/2006/relationships/image" Target="../media/image142.tiff"/><Relationship Id="rId7" Type="http://schemas.openxmlformats.org/officeDocument/2006/relationships/image" Target="../media/image10.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63.xml"/><Relationship Id="rId16" Type="http://schemas.openxmlformats.org/officeDocument/2006/relationships/image" Target="../media/image137.tiff"/><Relationship Id="rId20" Type="http://schemas.openxmlformats.org/officeDocument/2006/relationships/image" Target="../media/image141.tiff"/><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0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tiff"/><Relationship Id="rId9" Type="http://schemas.openxmlformats.org/officeDocument/2006/relationships/image" Target="../media/image15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70.tiff"/></Relationships>
</file>

<file path=ppt/slides/_rels/slide1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39.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18" Type="http://schemas.openxmlformats.org/officeDocument/2006/relationships/image" Target="../media/image186.png"/><Relationship Id="rId3" Type="http://schemas.openxmlformats.org/officeDocument/2006/relationships/image" Target="../media/image173.emf"/><Relationship Id="rId7" Type="http://schemas.openxmlformats.org/officeDocument/2006/relationships/image" Target="../media/image177.png"/><Relationship Id="rId12" Type="http://schemas.openxmlformats.org/officeDocument/2006/relationships/image" Target="../media/image154.png"/><Relationship Id="rId17" Type="http://schemas.openxmlformats.org/officeDocument/2006/relationships/image" Target="../media/image185.png"/><Relationship Id="rId2" Type="http://schemas.openxmlformats.org/officeDocument/2006/relationships/notesSlide" Target="../notesSlides/notesSlide84.xml"/><Relationship Id="rId16" Type="http://schemas.openxmlformats.org/officeDocument/2006/relationships/image" Target="../media/image149.pn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6.emf"/><Relationship Id="rId11" Type="http://schemas.openxmlformats.org/officeDocument/2006/relationships/image" Target="../media/image181.png"/><Relationship Id="rId5" Type="http://schemas.openxmlformats.org/officeDocument/2006/relationships/image" Target="../media/image175.emf"/><Relationship Id="rId15" Type="http://schemas.openxmlformats.org/officeDocument/2006/relationships/image" Target="../media/image184.png"/><Relationship Id="rId10" Type="http://schemas.openxmlformats.org/officeDocument/2006/relationships/image" Target="../media/image180.png"/><Relationship Id="rId19" Type="http://schemas.microsoft.com/office/2007/relationships/hdphoto" Target="../media/hdphoto6.wdp"/><Relationship Id="rId4" Type="http://schemas.openxmlformats.org/officeDocument/2006/relationships/image" Target="../media/image174.emf"/><Relationship Id="rId9" Type="http://schemas.openxmlformats.org/officeDocument/2006/relationships/image" Target="../media/image179.png"/><Relationship Id="rId14" Type="http://schemas.openxmlformats.org/officeDocument/2006/relationships/image" Target="../media/image1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25.png"/><Relationship Id="rId7" Type="http://schemas.openxmlformats.org/officeDocument/2006/relationships/image" Target="../media/image190.png"/><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94.tiff"/><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0.sv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1.png"/><Relationship Id="rId4" Type="http://schemas.openxmlformats.org/officeDocument/2006/relationships/image" Target="../media/image71.png"/><Relationship Id="rId9"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02.pn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18.png"/><Relationship Id="rId5" Type="http://schemas.microsoft.com/office/2007/relationships/hdphoto" Target="../media/hdphoto3.wdp"/><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1085850" lvl="1" indent="-342900">
              <a:buFont typeface="Arial" panose="020B0604020202020204" pitchFamily="34" charset="0"/>
              <a:buChar char="•"/>
            </a:pPr>
            <a:r>
              <a:rPr lang="en-US" dirty="0"/>
              <a:t>Intelligent routing and load balancing</a:t>
            </a:r>
          </a:p>
          <a:p>
            <a:pPr marL="1085850" lvl="1" indent="-342900">
              <a:buFont typeface="Arial" panose="020B0604020202020204" pitchFamily="34" charset="0"/>
              <a:buChar char="•"/>
            </a:pPr>
            <a:r>
              <a:rPr lang="en-US" dirty="0"/>
              <a:t>Any language, any framework</a:t>
            </a:r>
          </a:p>
          <a:p>
            <a:pPr marL="1085850" lvl="1" indent="-342900">
              <a:buFont typeface="Arial" panose="020B0604020202020204" pitchFamily="34" charset="0"/>
              <a:buChar char="•"/>
            </a:pPr>
            <a:r>
              <a:rPr lang="en-US" dirty="0"/>
              <a:t>Fleet-wide policy enforcement</a:t>
            </a:r>
          </a:p>
          <a:p>
            <a:pPr marL="1085850" lvl="1" indent="-342900">
              <a:buFont typeface="Arial" panose="020B0604020202020204" pitchFamily="34" charset="0"/>
              <a:buChar char="•"/>
            </a:pPr>
            <a:r>
              <a:rPr lang="en-US" dirty="0"/>
              <a:t>In-depth telemetry and reporting</a:t>
            </a:r>
          </a:p>
          <a:p>
            <a:pPr marL="342900" indent="-342900">
              <a:buFont typeface="Arial" panose="020B0604020202020204" pitchFamily="34" charset="0"/>
              <a:buChar char="•"/>
            </a:pPr>
            <a:r>
              <a:rPr lang="en-US" dirty="0"/>
              <a:t>Lightweight sidecar to manage traffic between services</a:t>
            </a:r>
          </a:p>
          <a:p>
            <a:pPr marL="342900" indent="-342900">
              <a:buFont typeface="Arial" panose="020B0604020202020204" pitchFamily="34" charset="0"/>
              <a:buChar char="•"/>
            </a:pPr>
            <a:r>
              <a:rPr lang="en-US" dirty="0"/>
              <a:t>Supported on Kubernetes, Nomad and Consul</a:t>
            </a:r>
          </a:p>
          <a:p>
            <a:pPr marL="342900" indent="-342900">
              <a:buFont typeface="Arial" panose="020B0604020202020204" pitchFamily="34" charset="0"/>
              <a:buChar char="•"/>
            </a:pPr>
            <a:r>
              <a:rPr lang="en-US" dirty="0"/>
              <a:t>No changes to microservices</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9260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52287</TotalTime>
  <Words>9035</Words>
  <Application>Microsoft Macintosh PowerPoint</Application>
  <PresentationFormat>On-screen Show (16:9)</PresentationFormat>
  <Paragraphs>1405</Paragraphs>
  <Slides>145</Slides>
  <Notes>86</Notes>
  <HiddenSlides>13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145</vt:i4>
      </vt:variant>
    </vt:vector>
  </HeadingPairs>
  <TitlesOfParts>
    <vt:vector size="16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Istio</vt:lpstr>
      <vt:lpstr>PowerPoint Presentation</vt:lpstr>
      <vt:lpstr>Canary Deployment using Request Routing</vt:lpstr>
      <vt:lpstr>Fault Injection</vt:lpstr>
      <vt:lpstr>5 seconds delay in 10% of requests</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708</cp:revision>
  <dcterms:created xsi:type="dcterms:W3CDTF">2016-06-17T18:22:10Z</dcterms:created>
  <dcterms:modified xsi:type="dcterms:W3CDTF">2018-04-17T08:27:26Z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